
<file path=[Content_Types].xml><?xml version="1.0" encoding="utf-8"?>
<Types xmlns="http://schemas.openxmlformats.org/package/2006/content-types">
  <Default Extension="jpe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sldIdLst>
    <p:sldId id="256" r:id="rId5"/>
    <p:sldId id="260" r:id="rId6"/>
    <p:sldId id="257" r:id="rId7"/>
    <p:sldId id="258" r:id="rId8"/>
    <p:sldId id="263" r:id="rId9"/>
    <p:sldId id="266" r:id="rId10"/>
    <p:sldId id="259" r:id="rId11"/>
    <p:sldId id="264" r:id="rId12"/>
    <p:sldId id="265" r:id="rId13"/>
    <p:sldId id="262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2184C2-BC77-4D04-8611-F446455CE875}" v="36" dt="2023-05-10T15:09:46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84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B3D554-24C8-C1C8-5216-FDD4C57C9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05B362D-F045-71C9-314C-C961D3A94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014B9B9-D4D3-E8B1-E8C4-1F81A753A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B529-7EB3-4927-B1AE-AC6E6A3D8DA4}" type="datetimeFigureOut">
              <a:rPr lang="sv-SE" smtClean="0"/>
              <a:t>2023-05-11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C418BA3-1FF9-3394-33EA-036CF33AA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A37D9DD-B2ED-C5AB-1D91-72C28807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283C6-CCB6-4B79-9CB5-C71B89D5FD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472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3E9C3E-913B-0CAF-3042-935A181A1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3793131-1D97-4B60-DEF4-032912F27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2D36BD5-94D3-2F74-EBDD-6915F27E1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B529-7EB3-4927-B1AE-AC6E6A3D8DA4}" type="datetimeFigureOut">
              <a:rPr lang="sv-SE" smtClean="0"/>
              <a:t>2023-05-11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34AF2A8-3DC8-A9F1-1C83-2DA1EB83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65D13E3-071F-26BB-6B36-F859CB8D8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283C6-CCB6-4B79-9CB5-C71B89D5FD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97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AB1C3DE-D250-31CF-086A-3398F2A589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1DB9250-4B06-3209-683D-CCC7406AD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FD966EE-7150-FEEE-0D38-00FF95F8C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B529-7EB3-4927-B1AE-AC6E6A3D8DA4}" type="datetimeFigureOut">
              <a:rPr lang="sv-SE" smtClean="0"/>
              <a:t>2023-05-11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7885100-AB3F-897D-5C3D-20285F5A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E21B79B-542E-4869-6375-4B7DAD812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283C6-CCB6-4B79-9CB5-C71B89D5FD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80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5D97B8-E10F-2A89-643E-26D84434C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29B3F19-00B4-8E83-7FAE-39278D217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5A2E55B-868F-54F2-ABAE-83765318D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B529-7EB3-4927-B1AE-AC6E6A3D8DA4}" type="datetimeFigureOut">
              <a:rPr lang="sv-SE" smtClean="0"/>
              <a:t>2023-05-11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5B07E5B-3DAE-C850-DB32-AA1C9D36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2504E83-B9BA-0DCE-81C5-5DE729557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283C6-CCB6-4B79-9CB5-C71B89D5FD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946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B4DF2D-C1FF-E0D3-1417-0F901CC26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96C8319-4DCF-B3E9-07B2-01040FDFE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DE1DB7-5C76-A721-BCE8-38A61F305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B529-7EB3-4927-B1AE-AC6E6A3D8DA4}" type="datetimeFigureOut">
              <a:rPr lang="sv-SE" smtClean="0"/>
              <a:t>2023-05-11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7AEE699-2396-82A6-B52D-177FFE7BE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7E8883B-CE8A-9D26-0947-7CB4557C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283C6-CCB6-4B79-9CB5-C71B89D5FD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1053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31E786-1F03-1FB6-EF5E-02463E041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DF6A403-AD50-0D07-BD13-C1D950089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69470F5-6DDE-CE29-E98F-23793A863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9B66298-A5DC-590D-2921-F8BADEE5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B529-7EB3-4927-B1AE-AC6E6A3D8DA4}" type="datetimeFigureOut">
              <a:rPr lang="sv-SE" smtClean="0"/>
              <a:t>2023-05-11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A6E72E4-D99C-131D-BF83-5C144080B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C3D9DF6-5E9E-E74A-723B-1EE110781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283C6-CCB6-4B79-9CB5-C71B89D5FD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3953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3D0506-2B92-7BBC-3387-64D050B6D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64C0E5E-177D-C8F9-548D-9F4022910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C2FC06B-CFCB-CA50-2B11-269E2CA96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96AE1F8-E808-58F6-6C62-54AEB4315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3AD6C5B-3424-638F-3D37-3B7B9BED1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437E180-BAAC-F9AF-FEE5-0529648D2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B529-7EB3-4927-B1AE-AC6E6A3D8DA4}" type="datetimeFigureOut">
              <a:rPr lang="sv-SE" smtClean="0"/>
              <a:t>2023-05-11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098A35C-C0CF-B859-9EE8-29A9AB46A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A2D46F9-B7E6-E4CC-ACEF-E023EAFA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283C6-CCB6-4B79-9CB5-C71B89D5FD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473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1B9C5B-259D-E213-0F98-2C4A82C6C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926B5E-20D2-D807-2625-A25C6A29C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B529-7EB3-4927-B1AE-AC6E6A3D8DA4}" type="datetimeFigureOut">
              <a:rPr lang="sv-SE" smtClean="0"/>
              <a:t>2023-05-11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15DF3D9-7A9A-843D-92C7-D1CAC04E2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FC42FDE-CCE9-105B-1EF6-7F4C9C45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283C6-CCB6-4B79-9CB5-C71B89D5FD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554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88E5F2D8-9F96-6AD3-766E-06D50D920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B529-7EB3-4927-B1AE-AC6E6A3D8DA4}" type="datetimeFigureOut">
              <a:rPr lang="sv-SE" smtClean="0"/>
              <a:t>2023-05-11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C674276-B70E-C998-81DD-4993ADCA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A9201AE-F9D9-8556-10CD-37BCA054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283C6-CCB6-4B79-9CB5-C71B89D5FD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461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EDD8AC-D74C-AC5B-2F1A-7E4CFAEF1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91B4620-4037-9953-1524-285CC63E2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6EB8400-0C5B-F30B-C369-CD8F866AE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578E16B-E4C1-87B3-FA02-B573319FB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B529-7EB3-4927-B1AE-AC6E6A3D8DA4}" type="datetimeFigureOut">
              <a:rPr lang="sv-SE" smtClean="0"/>
              <a:t>2023-05-11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BC878C2-25F5-2F5E-1ED2-A5B611424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53D5D7A-5315-5802-BF78-8ADB99159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283C6-CCB6-4B79-9CB5-C71B89D5FD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8192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696B07-18B0-7A51-0292-23953D5E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A8F1598-F6E0-86BA-09FA-DEFCDE5C8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AD1035C-FE7A-2C3C-436B-179A7B1AE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EBD3E99-56D5-BAAF-A55A-687F9EFC9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B529-7EB3-4927-B1AE-AC6E6A3D8DA4}" type="datetimeFigureOut">
              <a:rPr lang="sv-SE" smtClean="0"/>
              <a:t>2023-05-11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20EEE58-AEEB-9EEC-457F-343116010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F7EDDFC-6A43-5ACD-9F5F-F4B70A0B0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283C6-CCB6-4B79-9CB5-C71B89D5FD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2400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0605603-22E3-D56A-581D-531583C1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E3A8758-D250-BD7D-334B-6F96BF8E2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58367C-2AA3-2A88-CC08-C9CF33D7A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9B529-7EB3-4927-B1AE-AC6E6A3D8DA4}" type="datetimeFigureOut">
              <a:rPr lang="sv-SE" smtClean="0"/>
              <a:t>2023-05-11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99DEE49-EE37-AA07-82DF-2217FA4E0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4501DA0-869E-519A-7445-289A92CE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283C6-CCB6-4B79-9CB5-C71B89D5FD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597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D9B042-61F9-B7C0-D60E-2ECF5C5E61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Säkerhet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5347D6B-02B6-AC45-82FD-697C538261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Vid tippning</a:t>
            </a:r>
          </a:p>
        </p:txBody>
      </p:sp>
      <p:pic>
        <p:nvPicPr>
          <p:cNvPr id="1026" name="Picture 2" descr="Tornedalens Entreprenad AB">
            <a:extLst>
              <a:ext uri="{FF2B5EF4-FFF2-40B4-BE49-F238E27FC236}">
                <a16:creationId xmlns:a16="http://schemas.microsoft.com/office/drawing/2014/main" id="{8385A442-1C48-2E07-B8A3-6DD397512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280990"/>
            <a:ext cx="2005049" cy="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954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rnedalens Entreprenad AB">
            <a:extLst>
              <a:ext uri="{FF2B5EF4-FFF2-40B4-BE49-F238E27FC236}">
                <a16:creationId xmlns:a16="http://schemas.microsoft.com/office/drawing/2014/main" id="{3CF792CD-8E27-02D1-B7FC-704C5F6A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280990"/>
            <a:ext cx="2005049" cy="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C3E772E-FDEA-CB00-6CC5-9580648EC27F}"/>
              </a:ext>
            </a:extLst>
          </p:cNvPr>
          <p:cNvSpPr txBox="1"/>
          <p:nvPr/>
        </p:nvSpPr>
        <p:spPr>
          <a:xfrm>
            <a:off x="8610599" y="1219200"/>
            <a:ext cx="3176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Hissa flaket i jämn fart hela vägen. </a:t>
            </a:r>
          </a:p>
          <a:p>
            <a:endParaRPr lang="sv-SE" sz="2400" dirty="0"/>
          </a:p>
          <a:p>
            <a:r>
              <a:rPr lang="sv-SE" sz="2400" dirty="0"/>
              <a:t>Avbryt ej tippning.</a:t>
            </a:r>
          </a:p>
        </p:txBody>
      </p:sp>
      <p:pic>
        <p:nvPicPr>
          <p:cNvPr id="9" name="20230418_103302000_iOS">
            <a:hlinkClick r:id="" action="ppaction://media"/>
            <a:extLst>
              <a:ext uri="{FF2B5EF4-FFF2-40B4-BE49-F238E27FC236}">
                <a16:creationId xmlns:a16="http://schemas.microsoft.com/office/drawing/2014/main" id="{1AD5C268-3AD7-3703-0CAC-FEE2E36922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7585" y="-30955"/>
            <a:ext cx="3852425" cy="6847924"/>
          </a:xfrm>
        </p:spPr>
      </p:pic>
    </p:spTree>
    <p:extLst>
      <p:ext uri="{BB962C8B-B14F-4D97-AF65-F5344CB8AC3E}">
        <p14:creationId xmlns:p14="http://schemas.microsoft.com/office/powerpoint/2010/main" val="196176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rnedalens Entreprenad AB">
            <a:extLst>
              <a:ext uri="{FF2B5EF4-FFF2-40B4-BE49-F238E27FC236}">
                <a16:creationId xmlns:a16="http://schemas.microsoft.com/office/drawing/2014/main" id="{3CF792CD-8E27-02D1-B7FC-704C5F6A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280990"/>
            <a:ext cx="2005049" cy="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C3E772E-FDEA-CB00-6CC5-9580648EC27F}"/>
              </a:ext>
            </a:extLst>
          </p:cNvPr>
          <p:cNvSpPr txBox="1"/>
          <p:nvPr/>
        </p:nvSpPr>
        <p:spPr>
          <a:xfrm>
            <a:off x="8614994" y="2485292"/>
            <a:ext cx="317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Så här ska en tippkant se ut.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0FBD7406-869E-B23A-2CBB-49D1176DB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4" y="1632195"/>
            <a:ext cx="7110047" cy="4944816"/>
          </a:xfrm>
        </p:spPr>
      </p:pic>
    </p:spTree>
    <p:extLst>
      <p:ext uri="{BB962C8B-B14F-4D97-AF65-F5344CB8AC3E}">
        <p14:creationId xmlns:p14="http://schemas.microsoft.com/office/powerpoint/2010/main" val="3613746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rnedalens Entreprenad AB">
            <a:extLst>
              <a:ext uri="{FF2B5EF4-FFF2-40B4-BE49-F238E27FC236}">
                <a16:creationId xmlns:a16="http://schemas.microsoft.com/office/drawing/2014/main" id="{3CF792CD-8E27-02D1-B7FC-704C5F6A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280990"/>
            <a:ext cx="2005049" cy="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C3E772E-FDEA-CB00-6CC5-9580648EC27F}"/>
              </a:ext>
            </a:extLst>
          </p:cNvPr>
          <p:cNvSpPr txBox="1"/>
          <p:nvPr/>
        </p:nvSpPr>
        <p:spPr>
          <a:xfrm>
            <a:off x="8610599" y="1219200"/>
            <a:ext cx="31769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Så här ska det INTE göras.</a:t>
            </a:r>
          </a:p>
          <a:p>
            <a:endParaRPr lang="sv-SE" sz="2400" dirty="0"/>
          </a:p>
          <a:p>
            <a:r>
              <a:rPr lang="sv-SE" sz="2400" dirty="0"/>
              <a:t>Man har kommit snett mot tippkanten, och även backat upp på den.</a:t>
            </a:r>
          </a:p>
          <a:p>
            <a:endParaRPr lang="sv-SE" sz="2400" dirty="0"/>
          </a:p>
          <a:p>
            <a:r>
              <a:rPr lang="sv-SE" sz="2400" dirty="0"/>
              <a:t>Detta resulterar i att lastbilen ej står plant.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CE50A0F-CB1A-1D45-9B11-D62CCAB73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4C13898-1E78-C84E-FBC9-A0B9907D9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457" y="0"/>
            <a:ext cx="389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88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rnedalens Entreprenad AB">
            <a:extLst>
              <a:ext uri="{FF2B5EF4-FFF2-40B4-BE49-F238E27FC236}">
                <a16:creationId xmlns:a16="http://schemas.microsoft.com/office/drawing/2014/main" id="{3CF792CD-8E27-02D1-B7FC-704C5F6A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280990"/>
            <a:ext cx="2005049" cy="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C3E772E-FDEA-CB00-6CC5-9580648EC27F}"/>
              </a:ext>
            </a:extLst>
          </p:cNvPr>
          <p:cNvSpPr txBox="1"/>
          <p:nvPr/>
        </p:nvSpPr>
        <p:spPr>
          <a:xfrm>
            <a:off x="8610599" y="1219200"/>
            <a:ext cx="3176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Rätt och fel sätt att backa upp mot tippkanten.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D89B6D9-581B-5ECA-3A83-B03813053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54CD1A6-90EC-3ADE-F58C-396A6C088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175" y="0"/>
            <a:ext cx="4057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50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rnedalens Entreprenad AB">
            <a:extLst>
              <a:ext uri="{FF2B5EF4-FFF2-40B4-BE49-F238E27FC236}">
                <a16:creationId xmlns:a16="http://schemas.microsoft.com/office/drawing/2014/main" id="{3CF792CD-8E27-02D1-B7FC-704C5F6A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280990"/>
            <a:ext cx="2005049" cy="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C3E772E-FDEA-CB00-6CC5-9580648EC27F}"/>
              </a:ext>
            </a:extLst>
          </p:cNvPr>
          <p:cNvSpPr txBox="1"/>
          <p:nvPr/>
        </p:nvSpPr>
        <p:spPr>
          <a:xfrm>
            <a:off x="8610599" y="1219200"/>
            <a:ext cx="31769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Här ser man konsekvensen av att backa upp med ena axeln, man kommer ej stå plant</a:t>
            </a:r>
          </a:p>
        </p:txBody>
      </p:sp>
      <p:pic>
        <p:nvPicPr>
          <p:cNvPr id="6" name="20230418_103440000_iOS 1_1">
            <a:hlinkClick r:id="" action="ppaction://media"/>
            <a:extLst>
              <a:ext uri="{FF2B5EF4-FFF2-40B4-BE49-F238E27FC236}">
                <a16:creationId xmlns:a16="http://schemas.microsoft.com/office/drawing/2014/main" id="{2B3A428B-E313-C6C0-59AC-0F079C090A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5170" y="302"/>
            <a:ext cx="3857924" cy="6857698"/>
          </a:xfrm>
        </p:spPr>
      </p:pic>
    </p:spTree>
    <p:extLst>
      <p:ext uri="{BB962C8B-B14F-4D97-AF65-F5344CB8AC3E}">
        <p14:creationId xmlns:p14="http://schemas.microsoft.com/office/powerpoint/2010/main" val="277602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rnedalens Entreprenad AB">
            <a:extLst>
              <a:ext uri="{FF2B5EF4-FFF2-40B4-BE49-F238E27FC236}">
                <a16:creationId xmlns:a16="http://schemas.microsoft.com/office/drawing/2014/main" id="{3CF792CD-8E27-02D1-B7FC-704C5F6A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280990"/>
            <a:ext cx="2005049" cy="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C3E772E-FDEA-CB00-6CC5-9580648EC27F}"/>
              </a:ext>
            </a:extLst>
          </p:cNvPr>
          <p:cNvSpPr txBox="1"/>
          <p:nvPr/>
        </p:nvSpPr>
        <p:spPr>
          <a:xfrm>
            <a:off x="8610599" y="1219200"/>
            <a:ext cx="3176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Ytterligare ett exempel på hur det inte ska göras.</a:t>
            </a:r>
          </a:p>
        </p:txBody>
      </p:sp>
      <p:pic>
        <p:nvPicPr>
          <p:cNvPr id="5" name="20230418_110719000_iOS 1_1">
            <a:hlinkClick r:id="" action="ppaction://media"/>
            <a:extLst>
              <a:ext uri="{FF2B5EF4-FFF2-40B4-BE49-F238E27FC236}">
                <a16:creationId xmlns:a16="http://schemas.microsoft.com/office/drawing/2014/main" id="{42255590-2E6A-A3C1-A3B8-7DF39D5DBE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0106" y="9076"/>
            <a:ext cx="3856120" cy="6854492"/>
          </a:xfrm>
        </p:spPr>
      </p:pic>
    </p:spTree>
    <p:extLst>
      <p:ext uri="{BB962C8B-B14F-4D97-AF65-F5344CB8AC3E}">
        <p14:creationId xmlns:p14="http://schemas.microsoft.com/office/powerpoint/2010/main" val="149989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rnedalens Entreprenad AB">
            <a:extLst>
              <a:ext uri="{FF2B5EF4-FFF2-40B4-BE49-F238E27FC236}">
                <a16:creationId xmlns:a16="http://schemas.microsoft.com/office/drawing/2014/main" id="{3CF792CD-8E27-02D1-B7FC-704C5F6A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280990"/>
            <a:ext cx="2005049" cy="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C3E772E-FDEA-CB00-6CC5-9580648EC27F}"/>
              </a:ext>
            </a:extLst>
          </p:cNvPr>
          <p:cNvSpPr txBox="1"/>
          <p:nvPr/>
        </p:nvSpPr>
        <p:spPr>
          <a:xfrm>
            <a:off x="8610599" y="1219200"/>
            <a:ext cx="317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Korrekt Backning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7CEE7265-1D84-1890-101D-69F8CE320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92" y="-184"/>
            <a:ext cx="5143637" cy="6858183"/>
          </a:xfrm>
        </p:spPr>
      </p:pic>
    </p:spTree>
    <p:extLst>
      <p:ext uri="{BB962C8B-B14F-4D97-AF65-F5344CB8AC3E}">
        <p14:creationId xmlns:p14="http://schemas.microsoft.com/office/powerpoint/2010/main" val="1817998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rnedalens Entreprenad AB">
            <a:extLst>
              <a:ext uri="{FF2B5EF4-FFF2-40B4-BE49-F238E27FC236}">
                <a16:creationId xmlns:a16="http://schemas.microsoft.com/office/drawing/2014/main" id="{3CF792CD-8E27-02D1-B7FC-704C5F6A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280990"/>
            <a:ext cx="2005049" cy="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C3E772E-FDEA-CB00-6CC5-9580648EC27F}"/>
              </a:ext>
            </a:extLst>
          </p:cNvPr>
          <p:cNvSpPr txBox="1"/>
          <p:nvPr/>
        </p:nvSpPr>
        <p:spPr>
          <a:xfrm>
            <a:off x="8610599" y="1219200"/>
            <a:ext cx="317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Korrekt Backning</a:t>
            </a:r>
          </a:p>
        </p:txBody>
      </p:sp>
      <p:pic>
        <p:nvPicPr>
          <p:cNvPr id="6" name="20230418_103237000_iOS">
            <a:hlinkClick r:id="" action="ppaction://media"/>
            <a:extLst>
              <a:ext uri="{FF2B5EF4-FFF2-40B4-BE49-F238E27FC236}">
                <a16:creationId xmlns:a16="http://schemas.microsoft.com/office/drawing/2014/main" id="{6F4B5E9B-CE91-1305-980A-D28ABED3F7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5170" y="302"/>
            <a:ext cx="3856892" cy="6855864"/>
          </a:xfrm>
        </p:spPr>
      </p:pic>
    </p:spTree>
    <p:extLst>
      <p:ext uri="{BB962C8B-B14F-4D97-AF65-F5344CB8AC3E}">
        <p14:creationId xmlns:p14="http://schemas.microsoft.com/office/powerpoint/2010/main" val="13044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rnedalens Entreprenad AB">
            <a:extLst>
              <a:ext uri="{FF2B5EF4-FFF2-40B4-BE49-F238E27FC236}">
                <a16:creationId xmlns:a16="http://schemas.microsoft.com/office/drawing/2014/main" id="{3CF792CD-8E27-02D1-B7FC-704C5F6A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" y="280990"/>
            <a:ext cx="2005049" cy="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C3E772E-FDEA-CB00-6CC5-9580648EC27F}"/>
              </a:ext>
            </a:extLst>
          </p:cNvPr>
          <p:cNvSpPr txBox="1"/>
          <p:nvPr/>
        </p:nvSpPr>
        <p:spPr>
          <a:xfrm>
            <a:off x="8698521" y="1189892"/>
            <a:ext cx="317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Stanna i tid</a:t>
            </a:r>
          </a:p>
        </p:txBody>
      </p:sp>
      <p:pic>
        <p:nvPicPr>
          <p:cNvPr id="5" name="20230418_110214000_iOS 1">
            <a:hlinkClick r:id="" action="ppaction://media"/>
            <a:extLst>
              <a:ext uri="{FF2B5EF4-FFF2-40B4-BE49-F238E27FC236}">
                <a16:creationId xmlns:a16="http://schemas.microsoft.com/office/drawing/2014/main" id="{878A0061-93F4-2DB2-BE59-0014336F7B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9624" y="31560"/>
            <a:ext cx="3840339" cy="6826440"/>
          </a:xfrm>
        </p:spPr>
      </p:pic>
    </p:spTree>
    <p:extLst>
      <p:ext uri="{BB962C8B-B14F-4D97-AF65-F5344CB8AC3E}">
        <p14:creationId xmlns:p14="http://schemas.microsoft.com/office/powerpoint/2010/main" val="78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ba36aa9-a017-4728-88bb-45c8063e0168">
      <Terms xmlns="http://schemas.microsoft.com/office/infopath/2007/PartnerControls"/>
    </lcf76f155ced4ddcb4097134ff3c332f>
    <TaxCatchAll xmlns="f5e7b010-8a36-42b4-9db8-74b537d76a8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23BD9ADF2CC8C43A2D6BF2A17E33D59" ma:contentTypeVersion="12" ma:contentTypeDescription="Skapa ett nytt dokument." ma:contentTypeScope="" ma:versionID="3acb2a0c5baa0d5d6c0647855a6dbcd1">
  <xsd:schema xmlns:xsd="http://www.w3.org/2001/XMLSchema" xmlns:xs="http://www.w3.org/2001/XMLSchema" xmlns:p="http://schemas.microsoft.com/office/2006/metadata/properties" xmlns:ns2="dba36aa9-a017-4728-88bb-45c8063e0168" xmlns:ns3="f5e7b010-8a36-42b4-9db8-74b537d76a8d" targetNamespace="http://schemas.microsoft.com/office/2006/metadata/properties" ma:root="true" ma:fieldsID="99795b5a98062e223298733f68d61e41" ns2:_="" ns3:_="">
    <xsd:import namespace="dba36aa9-a017-4728-88bb-45c8063e0168"/>
    <xsd:import namespace="f5e7b010-8a36-42b4-9db8-74b537d76a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a36aa9-a017-4728-88bb-45c8063e01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eringar" ma:readOnly="false" ma:fieldId="{5cf76f15-5ced-4ddc-b409-7134ff3c332f}" ma:taxonomyMulti="true" ma:sspId="6d6e34ba-e1de-489b-8cc7-e393cda2f8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7b010-8a36-42b4-9db8-74b537d76a8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aae0ab0-3e3f-4dff-b2aa-17e47fa7fa22}" ma:internalName="TaxCatchAll" ma:showField="CatchAllData" ma:web="f5e7b010-8a36-42b4-9db8-74b537d76a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414EE0-3FF4-4A10-83E8-F63E394A7E72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dba36aa9-a017-4728-88bb-45c8063e0168"/>
    <ds:schemaRef ds:uri="f5e7b010-8a36-42b4-9db8-74b537d76a8d"/>
  </ds:schemaRefs>
</ds:datastoreItem>
</file>

<file path=customXml/itemProps2.xml><?xml version="1.0" encoding="utf-8"?>
<ds:datastoreItem xmlns:ds="http://schemas.openxmlformats.org/officeDocument/2006/customXml" ds:itemID="{927C910A-16A2-44F3-BCB5-BF9C64A473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a36aa9-a017-4728-88bb-45c8063e0168"/>
    <ds:schemaRef ds:uri="f5e7b010-8a36-42b4-9db8-74b537d76a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A7FC41-6BF0-4EB8-964A-EC609F55BD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</Words>
  <Application>Microsoft Office PowerPoint</Application>
  <PresentationFormat>Bredbild</PresentationFormat>
  <Paragraphs>17</Paragraphs>
  <Slides>10</Slides>
  <Notes>0</Notes>
  <HiddenSlides>0</HiddenSlides>
  <MMClips>5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Office-tema</vt:lpstr>
      <vt:lpstr>Säkerhet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2023-05-10T14:59:59Z</dcterms:created>
  <dcterms:modified xsi:type="dcterms:W3CDTF">2023-05-11T09:13:35Z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0x010100823BD9ADF2CC8C43A2D6BF2A17E33D59</vt:lpwstr>
  </property>
</Properties>
</file>